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9" r:id="rId3"/>
    <p:sldId id="261" r:id="rId4"/>
    <p:sldId id="260" r:id="rId5"/>
    <p:sldId id="256" r:id="rId6"/>
    <p:sldId id="257" r:id="rId7"/>
    <p:sldId id="258" r:id="rId8"/>
  </p:sldIdLst>
  <p:sldSz cx="12192000" cy="6858000"/>
  <p:notesSz cx="7010400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F0F6"/>
    <a:srgbClr val="CADAE8"/>
    <a:srgbClr val="D1DFEB"/>
    <a:srgbClr val="CADF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9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ECB21-8FA5-4DBD-B7B1-95C930F30AB3}" type="datetimeFigureOut">
              <a:rPr lang="en-US" smtClean="0"/>
              <a:t>12/2/2013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78EC2-CCB0-4738-98FB-A331CD7021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2469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ECB21-8FA5-4DBD-B7B1-95C930F30AB3}" type="datetimeFigureOut">
              <a:rPr lang="en-US" smtClean="0"/>
              <a:t>12/2/2013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78EC2-CCB0-4738-98FB-A331CD7021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1752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ECB21-8FA5-4DBD-B7B1-95C930F30AB3}" type="datetimeFigureOut">
              <a:rPr lang="en-US" smtClean="0"/>
              <a:t>12/2/2013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78EC2-CCB0-4738-98FB-A331CD7021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967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ECB21-8FA5-4DBD-B7B1-95C930F30AB3}" type="datetimeFigureOut">
              <a:rPr lang="en-US" smtClean="0"/>
              <a:t>12/2/2013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78EC2-CCB0-4738-98FB-A331CD7021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7712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ECB21-8FA5-4DBD-B7B1-95C930F30AB3}" type="datetimeFigureOut">
              <a:rPr lang="en-US" smtClean="0"/>
              <a:t>12/2/2013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78EC2-CCB0-4738-98FB-A331CD7021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918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ECB21-8FA5-4DBD-B7B1-95C930F30AB3}" type="datetimeFigureOut">
              <a:rPr lang="en-US" smtClean="0"/>
              <a:t>12/2/2013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78EC2-CCB0-4738-98FB-A331CD7021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3191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ECB21-8FA5-4DBD-B7B1-95C930F30AB3}" type="datetimeFigureOut">
              <a:rPr lang="en-US" smtClean="0"/>
              <a:t>12/2/2013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78EC2-CCB0-4738-98FB-A331CD7021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050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ECB21-8FA5-4DBD-B7B1-95C930F30AB3}" type="datetimeFigureOut">
              <a:rPr lang="en-US" smtClean="0"/>
              <a:t>12/2/2013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78EC2-CCB0-4738-98FB-A331CD7021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942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ECB21-8FA5-4DBD-B7B1-95C930F30AB3}" type="datetimeFigureOut">
              <a:rPr lang="en-US" smtClean="0"/>
              <a:t>12/2/2013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78EC2-CCB0-4738-98FB-A331CD7021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6820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ECB21-8FA5-4DBD-B7B1-95C930F30AB3}" type="datetimeFigureOut">
              <a:rPr lang="en-US" smtClean="0"/>
              <a:t>12/2/2013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78EC2-CCB0-4738-98FB-A331CD7021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5111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ECB21-8FA5-4DBD-B7B1-95C930F30AB3}" type="datetimeFigureOut">
              <a:rPr lang="en-US" smtClean="0"/>
              <a:t>12/2/2013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78EC2-CCB0-4738-98FB-A331CD7021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780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6ECB21-8FA5-4DBD-B7B1-95C930F30AB3}" type="datetimeFigureOut">
              <a:rPr lang="en-US" smtClean="0"/>
              <a:t>12/2/2013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978EC2-CCB0-4738-98FB-A331CD7021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047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8974" y="941695"/>
            <a:ext cx="8355211" cy="4811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023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8179009"/>
              </p:ext>
            </p:extLst>
          </p:nvPr>
        </p:nvGraphicFramePr>
        <p:xfrm>
          <a:off x="996288" y="719666"/>
          <a:ext cx="10358648" cy="4753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79324"/>
                <a:gridCol w="5179324"/>
              </a:tblGrid>
              <a:tr h="1188272">
                <a:tc gridSpan="2">
                  <a:txBody>
                    <a:bodyPr/>
                    <a:lstStyle/>
                    <a:p>
                      <a:pPr algn="ctr"/>
                      <a:r>
                        <a:rPr lang="fr-FR" sz="3200" noProof="0" dirty="0" smtClean="0">
                          <a:latin typeface="Hobo Std" panose="020B0803040709020204" pitchFamily="34" charset="0"/>
                        </a:rPr>
                        <a:t>Qu’est-ce que je pourrais offrir à ma mère pour la fête des mères</a:t>
                      </a:r>
                      <a:r>
                        <a:rPr lang="fr-FR" sz="3200" baseline="0" noProof="0" dirty="0" smtClean="0">
                          <a:latin typeface="Hobo Std" panose="020B0803040709020204" pitchFamily="34" charset="0"/>
                        </a:rPr>
                        <a:t>?</a:t>
                      </a:r>
                      <a:endParaRPr lang="fr-FR" sz="3200" noProof="0" dirty="0">
                        <a:latin typeface="Hobo Std" panose="020B0803040709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1188272">
                <a:tc>
                  <a:txBody>
                    <a:bodyPr/>
                    <a:lstStyle/>
                    <a:p>
                      <a:r>
                        <a:rPr lang="fr-FR" sz="2000" noProof="0" dirty="0" smtClean="0">
                          <a:latin typeface="Hobo Std" panose="020B0803040709020204" pitchFamily="34" charset="0"/>
                        </a:rPr>
                        <a:t>1. Tu</a:t>
                      </a:r>
                      <a:r>
                        <a:rPr lang="fr-FR" sz="2000" baseline="0" noProof="0" dirty="0" smtClean="0">
                          <a:latin typeface="Hobo Std" panose="020B0803040709020204" pitchFamily="34" charset="0"/>
                        </a:rPr>
                        <a:t> pourrais lui offrir un bouquet de fleurs. </a:t>
                      </a:r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(6pts)</a:t>
                      </a:r>
                      <a:endParaRPr lang="fr-FR" sz="2000" noProof="0" dirty="0">
                        <a:latin typeface="Hobo Std" panose="020B0803040709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sz="2000" noProof="0" dirty="0" smtClean="0">
                          <a:latin typeface="Hobo Std" panose="020B0803040709020204" pitchFamily="34" charset="0"/>
                        </a:rPr>
                        <a:t>4. Offre-lui</a:t>
                      </a:r>
                      <a:r>
                        <a:rPr lang="fr-FR" sz="2000" baseline="0" noProof="0" dirty="0" smtClean="0">
                          <a:latin typeface="Hobo Std" panose="020B0803040709020204" pitchFamily="34" charset="0"/>
                        </a:rPr>
                        <a:t> une carte de vœux. </a:t>
                      </a:r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(3pts)</a:t>
                      </a:r>
                      <a:endParaRPr lang="fr-FR" sz="2000" noProof="0" dirty="0">
                        <a:latin typeface="Hobo Std" panose="020B0803040709020204" pitchFamily="34" charset="0"/>
                      </a:endParaRPr>
                    </a:p>
                  </a:txBody>
                  <a:tcPr anchor="ctr"/>
                </a:tc>
              </a:tr>
              <a:tr h="1188272">
                <a:tc>
                  <a:txBody>
                    <a:bodyPr/>
                    <a:lstStyle/>
                    <a:p>
                      <a:r>
                        <a:rPr lang="fr-FR" sz="2000" noProof="0" dirty="0" smtClean="0">
                          <a:latin typeface="Hobo Std" panose="020B0803040709020204" pitchFamily="34" charset="0"/>
                        </a:rPr>
                        <a:t>2. Tu pourrais lui offrir une boîte de chocolats. </a:t>
                      </a:r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(5pts)</a:t>
                      </a:r>
                      <a:endParaRPr lang="fr-FR" sz="2000" noProof="0" dirty="0">
                        <a:latin typeface="Hobo Std" panose="020B0803040709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sz="2000" noProof="0" dirty="0" smtClean="0">
                          <a:latin typeface="Hobo Std" panose="020B0803040709020204" pitchFamily="34" charset="0"/>
                        </a:rPr>
                        <a:t>5. Offre-lui un gâteau. </a:t>
                      </a:r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(2pts)</a:t>
                      </a:r>
                      <a:endParaRPr lang="fr-FR" sz="2000" noProof="0" dirty="0">
                        <a:latin typeface="Hobo Std" panose="020B0803040709020204" pitchFamily="34" charset="0"/>
                      </a:endParaRPr>
                    </a:p>
                  </a:txBody>
                  <a:tcPr anchor="ctr"/>
                </a:tc>
              </a:tr>
              <a:tr h="1188272">
                <a:tc>
                  <a:txBody>
                    <a:bodyPr/>
                    <a:lstStyle/>
                    <a:p>
                      <a:r>
                        <a:rPr lang="fr-FR" sz="2000" noProof="0" dirty="0" smtClean="0">
                          <a:latin typeface="Hobo Std" panose="020B0803040709020204" pitchFamily="34" charset="0"/>
                        </a:rPr>
                        <a:t>3. </a:t>
                      </a:r>
                      <a:r>
                        <a:rPr lang="fr-FR" sz="2000" noProof="0" dirty="0" smtClean="0">
                          <a:latin typeface="Hobo Std" panose="020B0803040709020204" pitchFamily="34" charset="0"/>
                        </a:rPr>
                        <a:t>Tu pourrais lui offrir un</a:t>
                      </a:r>
                      <a:r>
                        <a:rPr lang="fr-FR" sz="2000" baseline="0" noProof="0" dirty="0" smtClean="0">
                          <a:latin typeface="Hobo Std" panose="020B0803040709020204" pitchFamily="34" charset="0"/>
                        </a:rPr>
                        <a:t> chèque-cadeau</a:t>
                      </a:r>
                      <a:r>
                        <a:rPr lang="fr-FR" sz="2000" noProof="0" dirty="0" smtClean="0">
                          <a:latin typeface="Hobo Std" panose="020B0803040709020204" pitchFamily="34" charset="0"/>
                        </a:rPr>
                        <a:t>. </a:t>
                      </a:r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(4pts)</a:t>
                      </a:r>
                      <a:endParaRPr lang="fr-FR" sz="2000" noProof="0" dirty="0">
                        <a:latin typeface="Hobo Std" panose="020B0803040709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sz="2000" noProof="0" dirty="0" smtClean="0">
                          <a:latin typeface="Hobo Std" panose="020B0803040709020204" pitchFamily="34" charset="0"/>
                        </a:rPr>
                        <a:t>6. Offre-lui un cadeau. </a:t>
                      </a:r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(1pt)</a:t>
                      </a:r>
                      <a:endParaRPr lang="fr-FR" sz="2000" noProof="0" dirty="0">
                        <a:latin typeface="Hobo Std" panose="020B080304070902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1064525" y="2019869"/>
            <a:ext cx="4954138" cy="996287"/>
          </a:xfrm>
          <a:prstGeom prst="rect">
            <a:avLst/>
          </a:prstGeom>
          <a:solidFill>
            <a:srgbClr val="CADA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252949" y="2019868"/>
            <a:ext cx="4954138" cy="996287"/>
          </a:xfrm>
          <a:prstGeom prst="rect">
            <a:avLst/>
          </a:prstGeom>
          <a:solidFill>
            <a:srgbClr val="CADA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252949" y="4425442"/>
            <a:ext cx="4954138" cy="996287"/>
          </a:xfrm>
          <a:prstGeom prst="rect">
            <a:avLst/>
          </a:prstGeom>
          <a:solidFill>
            <a:srgbClr val="CADA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064525" y="4425441"/>
            <a:ext cx="4954138" cy="996287"/>
          </a:xfrm>
          <a:prstGeom prst="rect">
            <a:avLst/>
          </a:prstGeom>
          <a:solidFill>
            <a:srgbClr val="CADA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064525" y="3222655"/>
            <a:ext cx="4954138" cy="996287"/>
          </a:xfrm>
          <a:prstGeom prst="rect">
            <a:avLst/>
          </a:prstGeom>
          <a:solidFill>
            <a:srgbClr val="EAF0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252949" y="3222654"/>
            <a:ext cx="4954138" cy="996287"/>
          </a:xfrm>
          <a:prstGeom prst="rect">
            <a:avLst/>
          </a:prstGeom>
          <a:solidFill>
            <a:srgbClr val="EAF0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04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45968"/>
              </p:ext>
            </p:extLst>
          </p:nvPr>
        </p:nvGraphicFramePr>
        <p:xfrm>
          <a:off x="996288" y="719666"/>
          <a:ext cx="10358648" cy="4753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79324"/>
                <a:gridCol w="5179324"/>
              </a:tblGrid>
              <a:tr h="1188272">
                <a:tc gridSpan="2">
                  <a:txBody>
                    <a:bodyPr/>
                    <a:lstStyle/>
                    <a:p>
                      <a:pPr algn="ctr"/>
                      <a:r>
                        <a:rPr lang="fr-FR" sz="3200" noProof="0" dirty="0" smtClean="0">
                          <a:latin typeface="Hobo Std" panose="020B0803040709020204" pitchFamily="34" charset="0"/>
                        </a:rPr>
                        <a:t>Qu’est-ce que je pourrais offrir à mes parents pour le Noël</a:t>
                      </a:r>
                      <a:r>
                        <a:rPr lang="fr-FR" sz="3200" baseline="0" noProof="0" dirty="0" smtClean="0">
                          <a:latin typeface="Hobo Std" panose="020B0803040709020204" pitchFamily="34" charset="0"/>
                        </a:rPr>
                        <a:t>?</a:t>
                      </a:r>
                      <a:endParaRPr lang="fr-FR" sz="3200" noProof="0" dirty="0">
                        <a:latin typeface="Hobo Std" panose="020B0803040709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1188272">
                <a:tc>
                  <a:txBody>
                    <a:bodyPr/>
                    <a:lstStyle/>
                    <a:p>
                      <a:r>
                        <a:rPr lang="fr-FR" sz="2000" noProof="0" dirty="0" smtClean="0">
                          <a:latin typeface="Hobo Std" panose="020B0803040709020204" pitchFamily="34" charset="0"/>
                        </a:rPr>
                        <a:t>1. Tu</a:t>
                      </a:r>
                      <a:r>
                        <a:rPr lang="fr-FR" sz="2000" baseline="0" noProof="0" dirty="0" smtClean="0">
                          <a:latin typeface="Hobo Std" panose="020B0803040709020204" pitchFamily="34" charset="0"/>
                        </a:rPr>
                        <a:t> pourrais leur offrir des vêtements. </a:t>
                      </a:r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(6pts)</a:t>
                      </a:r>
                      <a:endParaRPr lang="fr-FR" sz="2000" noProof="0" dirty="0">
                        <a:latin typeface="Hobo Std" panose="020B0803040709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sz="2000" noProof="0" dirty="0" smtClean="0">
                          <a:latin typeface="Hobo Std" panose="020B0803040709020204" pitchFamily="34" charset="0"/>
                        </a:rPr>
                        <a:t>4. </a:t>
                      </a:r>
                      <a:r>
                        <a:rPr lang="fr-FR" sz="2000" noProof="0" dirty="0" smtClean="0">
                          <a:latin typeface="Hobo Std" panose="020B0803040709020204" pitchFamily="34" charset="0"/>
                        </a:rPr>
                        <a:t>Tu</a:t>
                      </a:r>
                      <a:r>
                        <a:rPr lang="fr-FR" sz="2000" baseline="0" noProof="0" dirty="0" smtClean="0">
                          <a:latin typeface="Hobo Std" panose="020B0803040709020204" pitchFamily="34" charset="0"/>
                        </a:rPr>
                        <a:t> pourrais leur offrir </a:t>
                      </a:r>
                      <a:r>
                        <a:rPr lang="fr-FR" sz="2000" baseline="0" noProof="0" dirty="0" smtClean="0">
                          <a:latin typeface="Hobo Std" panose="020B0803040709020204" pitchFamily="34" charset="0"/>
                        </a:rPr>
                        <a:t>une carte de vœux. </a:t>
                      </a:r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(3pts)</a:t>
                      </a:r>
                      <a:endParaRPr lang="fr-FR" sz="2000" noProof="0" dirty="0">
                        <a:latin typeface="Hobo Std" panose="020B0803040709020204" pitchFamily="34" charset="0"/>
                      </a:endParaRPr>
                    </a:p>
                  </a:txBody>
                  <a:tcPr anchor="ctr"/>
                </a:tc>
              </a:tr>
              <a:tr h="1188272">
                <a:tc>
                  <a:txBody>
                    <a:bodyPr/>
                    <a:lstStyle/>
                    <a:p>
                      <a:r>
                        <a:rPr lang="fr-FR" sz="2000" noProof="0" dirty="0" smtClean="0">
                          <a:latin typeface="Hobo Std" panose="020B0803040709020204" pitchFamily="34" charset="0"/>
                        </a:rPr>
                        <a:t>2. Tu pourrais leur offrir des billets de concert/de</a:t>
                      </a:r>
                      <a:r>
                        <a:rPr lang="fr-FR" sz="2000" baseline="0" noProof="0" dirty="0" smtClean="0">
                          <a:latin typeface="Hobo Std" panose="020B0803040709020204" pitchFamily="34" charset="0"/>
                        </a:rPr>
                        <a:t> </a:t>
                      </a:r>
                      <a:r>
                        <a:rPr lang="fr-FR" sz="2000" noProof="0" dirty="0" smtClean="0">
                          <a:latin typeface="Hobo Std" panose="020B0803040709020204" pitchFamily="34" charset="0"/>
                        </a:rPr>
                        <a:t>théâtre. </a:t>
                      </a:r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(5pts)</a:t>
                      </a:r>
                      <a:endParaRPr lang="fr-FR" sz="2000" noProof="0" dirty="0">
                        <a:latin typeface="Hobo Std" panose="020B0803040709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sz="2000" noProof="0" dirty="0" smtClean="0">
                          <a:latin typeface="Hobo Std" panose="020B0803040709020204" pitchFamily="34" charset="0"/>
                        </a:rPr>
                        <a:t>5. </a:t>
                      </a:r>
                      <a:r>
                        <a:rPr lang="fr-FR" sz="2000" noProof="0" dirty="0" smtClean="0">
                          <a:latin typeface="Hobo Std" panose="020B0803040709020204" pitchFamily="34" charset="0"/>
                        </a:rPr>
                        <a:t>Tu</a:t>
                      </a:r>
                      <a:r>
                        <a:rPr lang="fr-FR" sz="2000" baseline="0" noProof="0" dirty="0" smtClean="0">
                          <a:latin typeface="Hobo Std" panose="020B0803040709020204" pitchFamily="34" charset="0"/>
                        </a:rPr>
                        <a:t> pourrais leur offrir </a:t>
                      </a:r>
                      <a:r>
                        <a:rPr lang="fr-FR" sz="2000" noProof="0" dirty="0" smtClean="0">
                          <a:latin typeface="Hobo Std" panose="020B0803040709020204" pitchFamily="34" charset="0"/>
                        </a:rPr>
                        <a:t>une bûche</a:t>
                      </a:r>
                      <a:r>
                        <a:rPr lang="fr-FR" sz="2000" baseline="0" noProof="0" dirty="0" smtClean="0">
                          <a:latin typeface="Hobo Std" panose="020B0803040709020204" pitchFamily="34" charset="0"/>
                        </a:rPr>
                        <a:t> de Noël</a:t>
                      </a:r>
                      <a:r>
                        <a:rPr lang="fr-FR" sz="2000" noProof="0" dirty="0" smtClean="0">
                          <a:latin typeface="Hobo Std" panose="020B0803040709020204" pitchFamily="34" charset="0"/>
                        </a:rPr>
                        <a:t>. </a:t>
                      </a:r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(2pts)</a:t>
                      </a:r>
                      <a:endParaRPr lang="fr-FR" sz="2000" noProof="0" dirty="0">
                        <a:latin typeface="Hobo Std" panose="020B0803040709020204" pitchFamily="34" charset="0"/>
                      </a:endParaRPr>
                    </a:p>
                  </a:txBody>
                  <a:tcPr anchor="ctr"/>
                </a:tc>
              </a:tr>
              <a:tr h="1188272">
                <a:tc>
                  <a:txBody>
                    <a:bodyPr/>
                    <a:lstStyle/>
                    <a:p>
                      <a:r>
                        <a:rPr lang="fr-FR" sz="2000" noProof="0" dirty="0" smtClean="0">
                          <a:latin typeface="Hobo Std" panose="020B0803040709020204" pitchFamily="34" charset="0"/>
                        </a:rPr>
                        <a:t>3. </a:t>
                      </a:r>
                      <a:r>
                        <a:rPr lang="fr-FR" sz="2000" noProof="0" dirty="0" smtClean="0">
                          <a:latin typeface="Hobo Std" panose="020B0803040709020204" pitchFamily="34" charset="0"/>
                        </a:rPr>
                        <a:t>Tu pourrais leur offrir un</a:t>
                      </a:r>
                      <a:r>
                        <a:rPr lang="fr-FR" sz="2000" baseline="0" noProof="0" dirty="0" smtClean="0">
                          <a:latin typeface="Hobo Std" panose="020B0803040709020204" pitchFamily="34" charset="0"/>
                        </a:rPr>
                        <a:t> chèque-cadeau</a:t>
                      </a:r>
                      <a:r>
                        <a:rPr lang="fr-FR" sz="2000" noProof="0" dirty="0" smtClean="0">
                          <a:latin typeface="Hobo Std" panose="020B0803040709020204" pitchFamily="34" charset="0"/>
                        </a:rPr>
                        <a:t>. </a:t>
                      </a:r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(4pts)</a:t>
                      </a:r>
                      <a:endParaRPr lang="fr-FR" sz="2000" noProof="0" dirty="0">
                        <a:latin typeface="Hobo Std" panose="020B0803040709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sz="2000" noProof="0" dirty="0" smtClean="0">
                          <a:latin typeface="Hobo Std" panose="020B0803040709020204" pitchFamily="34" charset="0"/>
                        </a:rPr>
                        <a:t>6. </a:t>
                      </a:r>
                      <a:r>
                        <a:rPr lang="fr-FR" sz="2000" noProof="0" dirty="0" smtClean="0">
                          <a:latin typeface="Hobo Std" panose="020B0803040709020204" pitchFamily="34" charset="0"/>
                        </a:rPr>
                        <a:t>Tu</a:t>
                      </a:r>
                      <a:r>
                        <a:rPr lang="fr-FR" sz="2000" baseline="0" noProof="0" dirty="0" smtClean="0">
                          <a:latin typeface="Hobo Std" panose="020B0803040709020204" pitchFamily="34" charset="0"/>
                        </a:rPr>
                        <a:t> pourrais leur offrir </a:t>
                      </a:r>
                      <a:r>
                        <a:rPr lang="fr-FR" sz="2000" noProof="0" dirty="0" smtClean="0">
                          <a:latin typeface="Hobo Std" panose="020B0803040709020204" pitchFamily="34" charset="0"/>
                        </a:rPr>
                        <a:t>des boîtes</a:t>
                      </a:r>
                      <a:r>
                        <a:rPr lang="fr-FR" sz="2000" baseline="0" noProof="0" dirty="0" smtClean="0">
                          <a:latin typeface="Hobo Std" panose="020B0803040709020204" pitchFamily="34" charset="0"/>
                        </a:rPr>
                        <a:t> de chocolats</a:t>
                      </a:r>
                      <a:r>
                        <a:rPr lang="fr-FR" sz="2000" noProof="0" dirty="0" smtClean="0">
                          <a:latin typeface="Hobo Std" panose="020B0803040709020204" pitchFamily="34" charset="0"/>
                        </a:rPr>
                        <a:t>. </a:t>
                      </a:r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(1pt)</a:t>
                      </a:r>
                      <a:endParaRPr lang="fr-FR" sz="2000" noProof="0" dirty="0">
                        <a:latin typeface="Hobo Std" panose="020B080304070902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1064525" y="2019869"/>
            <a:ext cx="4954138" cy="996287"/>
          </a:xfrm>
          <a:prstGeom prst="rect">
            <a:avLst/>
          </a:prstGeom>
          <a:solidFill>
            <a:srgbClr val="CADA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252949" y="2019868"/>
            <a:ext cx="4954138" cy="996287"/>
          </a:xfrm>
          <a:prstGeom prst="rect">
            <a:avLst/>
          </a:prstGeom>
          <a:solidFill>
            <a:srgbClr val="CADA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252949" y="4425442"/>
            <a:ext cx="4954138" cy="996287"/>
          </a:xfrm>
          <a:prstGeom prst="rect">
            <a:avLst/>
          </a:prstGeom>
          <a:solidFill>
            <a:srgbClr val="CADA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064525" y="4425441"/>
            <a:ext cx="5063320" cy="996287"/>
          </a:xfrm>
          <a:prstGeom prst="rect">
            <a:avLst/>
          </a:prstGeom>
          <a:solidFill>
            <a:srgbClr val="CADA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064525" y="3222655"/>
            <a:ext cx="4954138" cy="996287"/>
          </a:xfrm>
          <a:prstGeom prst="rect">
            <a:avLst/>
          </a:prstGeom>
          <a:solidFill>
            <a:srgbClr val="EAF0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252949" y="3222654"/>
            <a:ext cx="4954138" cy="996287"/>
          </a:xfrm>
          <a:prstGeom prst="rect">
            <a:avLst/>
          </a:prstGeom>
          <a:solidFill>
            <a:srgbClr val="EAF0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76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1439640"/>
              </p:ext>
            </p:extLst>
          </p:nvPr>
        </p:nvGraphicFramePr>
        <p:xfrm>
          <a:off x="996288" y="719666"/>
          <a:ext cx="10358648" cy="4753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79324"/>
                <a:gridCol w="5179324"/>
              </a:tblGrid>
              <a:tr h="1188272">
                <a:tc gridSpan="2">
                  <a:txBody>
                    <a:bodyPr/>
                    <a:lstStyle/>
                    <a:p>
                      <a:pPr algn="ctr"/>
                      <a:r>
                        <a:rPr lang="fr-FR" sz="3200" noProof="0" dirty="0" smtClean="0">
                          <a:latin typeface="Hobo Std" panose="020B0803040709020204" pitchFamily="34" charset="0"/>
                        </a:rPr>
                        <a:t>Qu’est-ce que tu vas voir à la fête nationale</a:t>
                      </a:r>
                      <a:r>
                        <a:rPr lang="fr-FR" sz="3200" baseline="0" noProof="0" dirty="0" smtClean="0">
                          <a:latin typeface="Hobo Std" panose="020B0803040709020204" pitchFamily="34" charset="0"/>
                        </a:rPr>
                        <a:t>?</a:t>
                      </a:r>
                      <a:endParaRPr lang="fr-FR" sz="3200" noProof="0" dirty="0">
                        <a:latin typeface="Hobo Std" panose="020B0803040709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1188272">
                <a:tc>
                  <a:txBody>
                    <a:bodyPr/>
                    <a:lstStyle/>
                    <a:p>
                      <a:r>
                        <a:rPr lang="fr-FR" sz="2000" noProof="0" dirty="0" smtClean="0">
                          <a:latin typeface="Hobo Std" panose="020B0803040709020204" pitchFamily="34" charset="0"/>
                        </a:rPr>
                        <a:t>1. Tu vas voir un défilé</a:t>
                      </a:r>
                      <a:r>
                        <a:rPr lang="fr-FR" sz="2000" baseline="0" noProof="0" dirty="0" smtClean="0">
                          <a:latin typeface="Hobo Std" panose="020B0803040709020204" pitchFamily="34" charset="0"/>
                        </a:rPr>
                        <a:t>. </a:t>
                      </a:r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(6pts)</a:t>
                      </a:r>
                      <a:endParaRPr lang="fr-FR" sz="2000" noProof="0" dirty="0">
                        <a:latin typeface="Hobo Std" panose="020B0803040709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sz="2000" noProof="0" dirty="0" smtClean="0">
                          <a:latin typeface="Hobo Std" panose="020B0803040709020204" pitchFamily="34" charset="0"/>
                        </a:rPr>
                        <a:t>4. </a:t>
                      </a:r>
                      <a:r>
                        <a:rPr lang="fr-FR" sz="2000" noProof="0" dirty="0" smtClean="0">
                          <a:latin typeface="Hobo Std" panose="020B0803040709020204" pitchFamily="34" charset="0"/>
                        </a:rPr>
                        <a:t>Tu vas voir un bal populaire</a:t>
                      </a:r>
                      <a:r>
                        <a:rPr lang="fr-FR" sz="2000" baseline="0" noProof="0" dirty="0" smtClean="0">
                          <a:latin typeface="Hobo Std" panose="020B0803040709020204" pitchFamily="34" charset="0"/>
                        </a:rPr>
                        <a:t>. </a:t>
                      </a:r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(3pts)</a:t>
                      </a:r>
                      <a:endParaRPr lang="fr-FR" sz="2000" noProof="0" dirty="0">
                        <a:latin typeface="Hobo Std" panose="020B0803040709020204" pitchFamily="34" charset="0"/>
                      </a:endParaRPr>
                    </a:p>
                  </a:txBody>
                  <a:tcPr anchor="ctr"/>
                </a:tc>
              </a:tr>
              <a:tr h="1188272">
                <a:tc>
                  <a:txBody>
                    <a:bodyPr/>
                    <a:lstStyle/>
                    <a:p>
                      <a:r>
                        <a:rPr lang="fr-FR" sz="2000" noProof="0" dirty="0" smtClean="0">
                          <a:latin typeface="Hobo Std" panose="020B0803040709020204" pitchFamily="34" charset="0"/>
                        </a:rPr>
                        <a:t>2. </a:t>
                      </a:r>
                      <a:r>
                        <a:rPr lang="fr-FR" sz="2000" noProof="0" dirty="0" smtClean="0">
                          <a:latin typeface="Hobo Std" panose="020B0803040709020204" pitchFamily="34" charset="0"/>
                        </a:rPr>
                        <a:t>Tu vas voir un feu d’artifice</a:t>
                      </a:r>
                      <a:r>
                        <a:rPr lang="fr-FR" sz="2000" noProof="0" dirty="0" smtClean="0">
                          <a:latin typeface="Hobo Std" panose="020B0803040709020204" pitchFamily="34" charset="0"/>
                        </a:rPr>
                        <a:t>. </a:t>
                      </a:r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(5pts)</a:t>
                      </a:r>
                      <a:endParaRPr lang="fr-FR" sz="2000" noProof="0" dirty="0">
                        <a:latin typeface="Hobo Std" panose="020B0803040709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sz="2000" noProof="0" dirty="0" smtClean="0">
                          <a:latin typeface="Hobo Std" panose="020B0803040709020204" pitchFamily="34" charset="0"/>
                        </a:rPr>
                        <a:t>5. Tu vas voir des gens qui chantent l’hymne nationale. </a:t>
                      </a:r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(2pts)</a:t>
                      </a:r>
                      <a:endParaRPr lang="fr-FR" sz="2000" noProof="0" dirty="0">
                        <a:latin typeface="Hobo Std" panose="020B0803040709020204" pitchFamily="34" charset="0"/>
                      </a:endParaRPr>
                    </a:p>
                  </a:txBody>
                  <a:tcPr anchor="ctr"/>
                </a:tc>
              </a:tr>
              <a:tr h="1188272">
                <a:tc>
                  <a:txBody>
                    <a:bodyPr/>
                    <a:lstStyle/>
                    <a:p>
                      <a:r>
                        <a:rPr lang="fr-FR" sz="2000" noProof="0" dirty="0" smtClean="0">
                          <a:latin typeface="Hobo Std" panose="020B0803040709020204" pitchFamily="34" charset="0"/>
                        </a:rPr>
                        <a:t>3. </a:t>
                      </a:r>
                      <a:r>
                        <a:rPr lang="fr-FR" sz="2000" noProof="0" dirty="0" smtClean="0">
                          <a:latin typeface="Hobo Std" panose="020B0803040709020204" pitchFamily="34" charset="0"/>
                        </a:rPr>
                        <a:t>Tu vas voir un foule. </a:t>
                      </a:r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(4pts)</a:t>
                      </a:r>
                      <a:endParaRPr lang="fr-FR" sz="2000" noProof="0" dirty="0">
                        <a:latin typeface="Hobo Std" panose="020B0803040709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sz="2000" noProof="0" dirty="0" smtClean="0">
                          <a:latin typeface="Hobo Std" panose="020B0803040709020204" pitchFamily="34" charset="0"/>
                        </a:rPr>
                        <a:t>6. </a:t>
                      </a:r>
                      <a:r>
                        <a:rPr lang="fr-FR" sz="2000" noProof="0" dirty="0" smtClean="0">
                          <a:latin typeface="Hobo Std" panose="020B0803040709020204" pitchFamily="34" charset="0"/>
                        </a:rPr>
                        <a:t>Tu vas voir des confettis</a:t>
                      </a:r>
                      <a:r>
                        <a:rPr lang="fr-FR" sz="2000" noProof="0" dirty="0" smtClean="0">
                          <a:latin typeface="Hobo Std" panose="020B0803040709020204" pitchFamily="34" charset="0"/>
                        </a:rPr>
                        <a:t>. </a:t>
                      </a:r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(1pt)</a:t>
                      </a:r>
                      <a:endParaRPr lang="fr-FR" sz="2000" noProof="0" dirty="0">
                        <a:latin typeface="Hobo Std" panose="020B080304070902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1064525" y="2019869"/>
            <a:ext cx="4954138" cy="996287"/>
          </a:xfrm>
          <a:prstGeom prst="rect">
            <a:avLst/>
          </a:prstGeom>
          <a:solidFill>
            <a:srgbClr val="CADA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252949" y="2019868"/>
            <a:ext cx="4954138" cy="996287"/>
          </a:xfrm>
          <a:prstGeom prst="rect">
            <a:avLst/>
          </a:prstGeom>
          <a:solidFill>
            <a:srgbClr val="CADA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252949" y="4425442"/>
            <a:ext cx="4954138" cy="996287"/>
          </a:xfrm>
          <a:prstGeom prst="rect">
            <a:avLst/>
          </a:prstGeom>
          <a:solidFill>
            <a:srgbClr val="CADA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064525" y="4425441"/>
            <a:ext cx="4954138" cy="996287"/>
          </a:xfrm>
          <a:prstGeom prst="rect">
            <a:avLst/>
          </a:prstGeom>
          <a:solidFill>
            <a:srgbClr val="CADA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064525" y="3222655"/>
            <a:ext cx="4954138" cy="996287"/>
          </a:xfrm>
          <a:prstGeom prst="rect">
            <a:avLst/>
          </a:prstGeom>
          <a:solidFill>
            <a:srgbClr val="EAF0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252949" y="3222654"/>
            <a:ext cx="4954138" cy="996287"/>
          </a:xfrm>
          <a:prstGeom prst="rect">
            <a:avLst/>
          </a:prstGeom>
          <a:solidFill>
            <a:srgbClr val="EAF0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2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6319497"/>
              </p:ext>
            </p:extLst>
          </p:nvPr>
        </p:nvGraphicFramePr>
        <p:xfrm>
          <a:off x="996288" y="719666"/>
          <a:ext cx="10358648" cy="4753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79324"/>
                <a:gridCol w="5179324"/>
              </a:tblGrid>
              <a:tr h="1188272">
                <a:tc gridSpan="2">
                  <a:txBody>
                    <a:bodyPr/>
                    <a:lstStyle/>
                    <a:p>
                      <a:pPr algn="ctr"/>
                      <a:r>
                        <a:rPr lang="en-US" sz="3200" dirty="0" err="1" smtClean="0">
                          <a:latin typeface="Hobo Std" panose="020B0803040709020204" pitchFamily="34" charset="0"/>
                        </a:rPr>
                        <a:t>Qu’est-ce</a:t>
                      </a:r>
                      <a:r>
                        <a:rPr lang="en-US" sz="3200" dirty="0" smtClean="0">
                          <a:latin typeface="Hobo Std" panose="020B0803040709020204" pitchFamily="34" charset="0"/>
                        </a:rPr>
                        <a:t> </a:t>
                      </a:r>
                      <a:r>
                        <a:rPr lang="en-US" sz="3200" dirty="0" err="1" smtClean="0">
                          <a:latin typeface="Hobo Std" panose="020B0803040709020204" pitchFamily="34" charset="0"/>
                        </a:rPr>
                        <a:t>que</a:t>
                      </a:r>
                      <a:r>
                        <a:rPr lang="en-US" sz="3200" dirty="0" smtClean="0">
                          <a:latin typeface="Hobo Std" panose="020B0803040709020204" pitchFamily="34" charset="0"/>
                        </a:rPr>
                        <a:t> </a:t>
                      </a:r>
                      <a:r>
                        <a:rPr lang="en-US" sz="3200" dirty="0" err="1" smtClean="0">
                          <a:latin typeface="Hobo Std" panose="020B0803040709020204" pitchFamily="34" charset="0"/>
                        </a:rPr>
                        <a:t>tu</a:t>
                      </a:r>
                      <a:r>
                        <a:rPr lang="en-US" sz="3200" dirty="0" smtClean="0">
                          <a:latin typeface="Hobo Std" panose="020B0803040709020204" pitchFamily="34" charset="0"/>
                        </a:rPr>
                        <a:t> dis </a:t>
                      </a:r>
                      <a:r>
                        <a:rPr lang="en-US" sz="3200" dirty="0" err="1" smtClean="0">
                          <a:latin typeface="Hobo Std" panose="020B0803040709020204" pitchFamily="34" charset="0"/>
                        </a:rPr>
                        <a:t>quand</a:t>
                      </a:r>
                      <a:r>
                        <a:rPr lang="en-US" sz="3200" dirty="0" smtClean="0">
                          <a:latin typeface="Hobo Std" panose="020B0803040709020204" pitchFamily="34" charset="0"/>
                        </a:rPr>
                        <a:t> </a:t>
                      </a:r>
                      <a:r>
                        <a:rPr lang="en-US" sz="3200" dirty="0" err="1" smtClean="0">
                          <a:latin typeface="Hobo Std" panose="020B0803040709020204" pitchFamily="34" charset="0"/>
                        </a:rPr>
                        <a:t>c’est</a:t>
                      </a:r>
                      <a:r>
                        <a:rPr lang="en-US" sz="3200" dirty="0" smtClean="0">
                          <a:latin typeface="Hobo Std" panose="020B0803040709020204" pitchFamily="34" charset="0"/>
                        </a:rPr>
                        <a:t> </a:t>
                      </a:r>
                      <a:r>
                        <a:rPr lang="en-US" sz="3200" dirty="0" err="1" smtClean="0">
                          <a:latin typeface="Hobo Std" panose="020B0803040709020204" pitchFamily="34" charset="0"/>
                        </a:rPr>
                        <a:t>l’anniversaire</a:t>
                      </a:r>
                      <a:r>
                        <a:rPr lang="en-US" sz="3200" dirty="0" smtClean="0">
                          <a:latin typeface="Hobo Std" panose="020B0803040709020204" pitchFamily="34" charset="0"/>
                        </a:rPr>
                        <a:t> de ton</a:t>
                      </a:r>
                      <a:r>
                        <a:rPr lang="en-US" sz="3200" baseline="0" dirty="0" smtClean="0">
                          <a:latin typeface="Hobo Std" panose="020B0803040709020204" pitchFamily="34" charset="0"/>
                        </a:rPr>
                        <a:t> </a:t>
                      </a:r>
                      <a:r>
                        <a:rPr lang="en-US" sz="3200" baseline="0" dirty="0" err="1" smtClean="0">
                          <a:latin typeface="Hobo Std" panose="020B0803040709020204" pitchFamily="34" charset="0"/>
                        </a:rPr>
                        <a:t>meilleur</a:t>
                      </a:r>
                      <a:r>
                        <a:rPr lang="en-US" sz="3200" baseline="0" dirty="0" smtClean="0">
                          <a:latin typeface="Hobo Std" panose="020B0803040709020204" pitchFamily="34" charset="0"/>
                        </a:rPr>
                        <a:t> </a:t>
                      </a:r>
                      <a:r>
                        <a:rPr lang="en-US" sz="3200" baseline="0" dirty="0" err="1" smtClean="0">
                          <a:latin typeface="Hobo Std" panose="020B0803040709020204" pitchFamily="34" charset="0"/>
                        </a:rPr>
                        <a:t>ami</a:t>
                      </a:r>
                      <a:r>
                        <a:rPr lang="en-US" sz="3200" baseline="0" dirty="0" smtClean="0">
                          <a:latin typeface="Hobo Std" panose="020B0803040709020204" pitchFamily="34" charset="0"/>
                        </a:rPr>
                        <a:t>?</a:t>
                      </a:r>
                      <a:endParaRPr lang="en-US" sz="3200" dirty="0">
                        <a:latin typeface="Hobo Std" panose="020B0803040709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1188272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1. Je </a:t>
                      </a:r>
                      <a:r>
                        <a:rPr lang="en-US" sz="2000" dirty="0" err="1" smtClean="0">
                          <a:latin typeface="Hobo Std" panose="020B0803040709020204" pitchFamily="34" charset="0"/>
                        </a:rPr>
                        <a:t>te</a:t>
                      </a:r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 </a:t>
                      </a:r>
                      <a:r>
                        <a:rPr lang="en-US" sz="2000" dirty="0" err="1" smtClean="0">
                          <a:latin typeface="Hobo Std" panose="020B0803040709020204" pitchFamily="34" charset="0"/>
                        </a:rPr>
                        <a:t>souhaite</a:t>
                      </a:r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 un </a:t>
                      </a:r>
                      <a:r>
                        <a:rPr lang="en-US" sz="2000" dirty="0" err="1" smtClean="0">
                          <a:latin typeface="Hobo Std" panose="020B0803040709020204" pitchFamily="34" charset="0"/>
                        </a:rPr>
                        <a:t>joyeux</a:t>
                      </a:r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/bon </a:t>
                      </a:r>
                      <a:r>
                        <a:rPr lang="en-US" sz="2000" dirty="0" err="1" smtClean="0">
                          <a:latin typeface="Hobo Std" panose="020B0803040709020204" pitchFamily="34" charset="0"/>
                        </a:rPr>
                        <a:t>anniversaire</a:t>
                      </a:r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! (6pts)</a:t>
                      </a:r>
                      <a:endParaRPr lang="en-US" sz="2000" dirty="0">
                        <a:latin typeface="Hobo Std" panose="020B0803040709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4. Amuse-</a:t>
                      </a:r>
                      <a:r>
                        <a:rPr lang="en-US" sz="2000" dirty="0" err="1" smtClean="0">
                          <a:latin typeface="Hobo Std" panose="020B0803040709020204" pitchFamily="34" charset="0"/>
                        </a:rPr>
                        <a:t>toi</a:t>
                      </a:r>
                      <a:r>
                        <a:rPr lang="en-US" sz="2000" baseline="0" dirty="0" smtClean="0">
                          <a:latin typeface="Hobo Std" panose="020B0803040709020204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latin typeface="Hobo Std" panose="020B0803040709020204" pitchFamily="34" charset="0"/>
                        </a:rPr>
                        <a:t>bien</a:t>
                      </a:r>
                      <a:r>
                        <a:rPr lang="en-US" sz="2000" baseline="0" dirty="0" smtClean="0">
                          <a:latin typeface="Hobo Std" panose="020B0803040709020204" pitchFamily="34" charset="0"/>
                        </a:rPr>
                        <a:t>! </a:t>
                      </a:r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(3pts)</a:t>
                      </a:r>
                      <a:endParaRPr lang="en-US" sz="2000" dirty="0">
                        <a:latin typeface="Hobo Std" panose="020B0803040709020204" pitchFamily="34" charset="0"/>
                      </a:endParaRPr>
                    </a:p>
                  </a:txBody>
                  <a:tcPr anchor="ctr"/>
                </a:tc>
              </a:tr>
              <a:tr h="118827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2. </a:t>
                      </a:r>
                      <a:r>
                        <a:rPr lang="en-US" sz="2000" dirty="0" err="1" smtClean="0">
                          <a:latin typeface="Hobo Std" panose="020B0803040709020204" pitchFamily="34" charset="0"/>
                        </a:rPr>
                        <a:t>J’espère</a:t>
                      </a:r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 </a:t>
                      </a:r>
                      <a:r>
                        <a:rPr lang="en-US" sz="2000" dirty="0" err="1" smtClean="0">
                          <a:latin typeface="Hobo Std" panose="020B0803040709020204" pitchFamily="34" charset="0"/>
                        </a:rPr>
                        <a:t>que</a:t>
                      </a:r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 </a:t>
                      </a:r>
                      <a:r>
                        <a:rPr lang="en-US" sz="2000" dirty="0" err="1" smtClean="0">
                          <a:latin typeface="Hobo Std" panose="020B0803040709020204" pitchFamily="34" charset="0"/>
                        </a:rPr>
                        <a:t>tu</a:t>
                      </a:r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 vas passer un </a:t>
                      </a:r>
                      <a:r>
                        <a:rPr lang="en-US" sz="2000" dirty="0" err="1" smtClean="0">
                          <a:latin typeface="Hobo Std" panose="020B0803040709020204" pitchFamily="34" charset="0"/>
                        </a:rPr>
                        <a:t>joyeux</a:t>
                      </a:r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/bon </a:t>
                      </a:r>
                      <a:r>
                        <a:rPr lang="en-US" sz="2000" dirty="0" err="1" smtClean="0">
                          <a:latin typeface="Hobo Std" panose="020B0803040709020204" pitchFamily="34" charset="0"/>
                        </a:rPr>
                        <a:t>anniversaire</a:t>
                      </a:r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! </a:t>
                      </a:r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(5pts)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5. </a:t>
                      </a:r>
                      <a:r>
                        <a:rPr lang="en-US" sz="2000" dirty="0" err="1" smtClean="0">
                          <a:latin typeface="Hobo Std" panose="020B0803040709020204" pitchFamily="34" charset="0"/>
                        </a:rPr>
                        <a:t>Joyeux</a:t>
                      </a:r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 </a:t>
                      </a:r>
                      <a:r>
                        <a:rPr lang="en-US" sz="2000" dirty="0" err="1" smtClean="0">
                          <a:latin typeface="Hobo Std" panose="020B0803040709020204" pitchFamily="34" charset="0"/>
                        </a:rPr>
                        <a:t>anniversaire</a:t>
                      </a:r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! </a:t>
                      </a:r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(2pts)</a:t>
                      </a:r>
                      <a:endParaRPr lang="en-US" sz="2000" dirty="0">
                        <a:latin typeface="Hobo Std" panose="020B0803040709020204" pitchFamily="34" charset="0"/>
                      </a:endParaRPr>
                    </a:p>
                  </a:txBody>
                  <a:tcPr anchor="ctr"/>
                </a:tc>
              </a:tr>
              <a:tr h="118827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3. </a:t>
                      </a:r>
                      <a:r>
                        <a:rPr lang="en-US" sz="2000" dirty="0" err="1" smtClean="0">
                          <a:latin typeface="Hobo Std" panose="020B0803040709020204" pitchFamily="34" charset="0"/>
                        </a:rPr>
                        <a:t>Profite</a:t>
                      </a:r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 </a:t>
                      </a:r>
                      <a:r>
                        <a:rPr lang="en-US" sz="2000" dirty="0" err="1" smtClean="0">
                          <a:latin typeface="Hobo Std" panose="020B0803040709020204" pitchFamily="34" charset="0"/>
                        </a:rPr>
                        <a:t>bien</a:t>
                      </a:r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 de ton </a:t>
                      </a:r>
                      <a:r>
                        <a:rPr lang="en-US" sz="2000" dirty="0" err="1" smtClean="0">
                          <a:latin typeface="Hobo Std" panose="020B0803040709020204" pitchFamily="34" charset="0"/>
                        </a:rPr>
                        <a:t>anniversaire</a:t>
                      </a:r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! </a:t>
                      </a:r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(4pts)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6. Bon </a:t>
                      </a:r>
                      <a:r>
                        <a:rPr lang="en-US" sz="2000" dirty="0" err="1" smtClean="0">
                          <a:latin typeface="Hobo Std" panose="020B0803040709020204" pitchFamily="34" charset="0"/>
                        </a:rPr>
                        <a:t>anniversaire</a:t>
                      </a:r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! </a:t>
                      </a:r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(1pt)</a:t>
                      </a:r>
                      <a:endParaRPr lang="en-US" sz="2000" dirty="0">
                        <a:latin typeface="Hobo Std" panose="020B080304070902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1064525" y="2019869"/>
            <a:ext cx="4954138" cy="996287"/>
          </a:xfrm>
          <a:prstGeom prst="rect">
            <a:avLst/>
          </a:prstGeom>
          <a:solidFill>
            <a:srgbClr val="CADA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252949" y="2019868"/>
            <a:ext cx="4954138" cy="996287"/>
          </a:xfrm>
          <a:prstGeom prst="rect">
            <a:avLst/>
          </a:prstGeom>
          <a:solidFill>
            <a:srgbClr val="CADA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52949" y="4425442"/>
            <a:ext cx="4954138" cy="996287"/>
          </a:xfrm>
          <a:prstGeom prst="rect">
            <a:avLst/>
          </a:prstGeom>
          <a:solidFill>
            <a:srgbClr val="CADA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064525" y="4425441"/>
            <a:ext cx="4954138" cy="996287"/>
          </a:xfrm>
          <a:prstGeom prst="rect">
            <a:avLst/>
          </a:prstGeom>
          <a:solidFill>
            <a:srgbClr val="CADA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064525" y="3222655"/>
            <a:ext cx="4954138" cy="996287"/>
          </a:xfrm>
          <a:prstGeom prst="rect">
            <a:avLst/>
          </a:prstGeom>
          <a:solidFill>
            <a:srgbClr val="EAF0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252949" y="3222654"/>
            <a:ext cx="4954138" cy="996287"/>
          </a:xfrm>
          <a:prstGeom prst="rect">
            <a:avLst/>
          </a:prstGeom>
          <a:solidFill>
            <a:srgbClr val="EAF0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614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8713030"/>
              </p:ext>
            </p:extLst>
          </p:nvPr>
        </p:nvGraphicFramePr>
        <p:xfrm>
          <a:off x="996288" y="719666"/>
          <a:ext cx="10358648" cy="4753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79324"/>
                <a:gridCol w="5179324"/>
              </a:tblGrid>
              <a:tr h="1188272">
                <a:tc gridSpan="2">
                  <a:txBody>
                    <a:bodyPr/>
                    <a:lstStyle/>
                    <a:p>
                      <a:pPr algn="ctr"/>
                      <a:r>
                        <a:rPr lang="en-US" sz="3200" dirty="0" err="1" smtClean="0">
                          <a:latin typeface="Hobo Std" panose="020B0803040709020204" pitchFamily="34" charset="0"/>
                        </a:rPr>
                        <a:t>Qu’est-ce</a:t>
                      </a:r>
                      <a:r>
                        <a:rPr lang="en-US" sz="3200" dirty="0" smtClean="0">
                          <a:latin typeface="Hobo Std" panose="020B0803040709020204" pitchFamily="34" charset="0"/>
                        </a:rPr>
                        <a:t> </a:t>
                      </a:r>
                      <a:r>
                        <a:rPr lang="en-US" sz="3200" dirty="0" err="1" smtClean="0">
                          <a:latin typeface="Hobo Std" panose="020B0803040709020204" pitchFamily="34" charset="0"/>
                        </a:rPr>
                        <a:t>que</a:t>
                      </a:r>
                      <a:r>
                        <a:rPr lang="en-US" sz="3200" dirty="0" smtClean="0">
                          <a:latin typeface="Hobo Std" panose="020B0803040709020204" pitchFamily="34" charset="0"/>
                        </a:rPr>
                        <a:t> </a:t>
                      </a:r>
                      <a:r>
                        <a:rPr lang="en-US" sz="3200" dirty="0" err="1" smtClean="0">
                          <a:latin typeface="Hobo Std" panose="020B0803040709020204" pitchFamily="34" charset="0"/>
                        </a:rPr>
                        <a:t>tu</a:t>
                      </a:r>
                      <a:r>
                        <a:rPr lang="en-US" sz="3200" dirty="0" smtClean="0">
                          <a:latin typeface="Hobo Std" panose="020B0803040709020204" pitchFamily="34" charset="0"/>
                        </a:rPr>
                        <a:t> dis à ton </a:t>
                      </a:r>
                      <a:r>
                        <a:rPr lang="en-US" sz="3200" dirty="0" err="1" smtClean="0">
                          <a:latin typeface="Hobo Std" panose="020B0803040709020204" pitchFamily="34" charset="0"/>
                        </a:rPr>
                        <a:t>professeur</a:t>
                      </a:r>
                      <a:r>
                        <a:rPr lang="en-US" sz="3200" dirty="0" smtClean="0">
                          <a:latin typeface="Hobo Std" panose="020B0803040709020204" pitchFamily="34" charset="0"/>
                        </a:rPr>
                        <a:t> </a:t>
                      </a:r>
                      <a:r>
                        <a:rPr lang="en-US" sz="3200" dirty="0" err="1" smtClean="0">
                          <a:latin typeface="Hobo Std" panose="020B0803040709020204" pitchFamily="34" charset="0"/>
                        </a:rPr>
                        <a:t>avant</a:t>
                      </a:r>
                      <a:r>
                        <a:rPr lang="en-US" sz="3200" dirty="0" smtClean="0">
                          <a:latin typeface="Hobo Std" panose="020B0803040709020204" pitchFamily="34" charset="0"/>
                        </a:rPr>
                        <a:t> les </a:t>
                      </a:r>
                      <a:r>
                        <a:rPr lang="en-US" sz="3200" dirty="0" err="1" smtClean="0">
                          <a:latin typeface="Hobo Std" panose="020B0803040709020204" pitchFamily="34" charset="0"/>
                        </a:rPr>
                        <a:t>vacances</a:t>
                      </a:r>
                      <a:r>
                        <a:rPr lang="en-US" sz="3200" dirty="0" smtClean="0">
                          <a:latin typeface="Hobo Std" panose="020B0803040709020204" pitchFamily="34" charset="0"/>
                        </a:rPr>
                        <a:t> </a:t>
                      </a:r>
                      <a:r>
                        <a:rPr lang="en-US" sz="3200" dirty="0" err="1" smtClean="0">
                          <a:latin typeface="Hobo Std" panose="020B0803040709020204" pitchFamily="34" charset="0"/>
                        </a:rPr>
                        <a:t>d’hiver</a:t>
                      </a:r>
                      <a:r>
                        <a:rPr lang="en-US" sz="3200" baseline="0" dirty="0" smtClean="0">
                          <a:latin typeface="Hobo Std" panose="020B0803040709020204" pitchFamily="34" charset="0"/>
                        </a:rPr>
                        <a:t>?</a:t>
                      </a:r>
                      <a:endParaRPr lang="en-US" sz="3200" dirty="0">
                        <a:latin typeface="Hobo Std" panose="020B0803040709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1188272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1. Je </a:t>
                      </a:r>
                      <a:r>
                        <a:rPr lang="en-US" sz="2000" dirty="0" err="1" smtClean="0">
                          <a:latin typeface="Hobo Std" panose="020B0803040709020204" pitchFamily="34" charset="0"/>
                        </a:rPr>
                        <a:t>vous</a:t>
                      </a:r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 </a:t>
                      </a:r>
                      <a:r>
                        <a:rPr lang="en-US" sz="2000" dirty="0" err="1" smtClean="0">
                          <a:latin typeface="Hobo Std" panose="020B0803040709020204" pitchFamily="34" charset="0"/>
                        </a:rPr>
                        <a:t>souhaite</a:t>
                      </a:r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 un </a:t>
                      </a:r>
                      <a:r>
                        <a:rPr lang="en-US" sz="2000" dirty="0" err="1" smtClean="0">
                          <a:latin typeface="Hobo Std" panose="020B0803040709020204" pitchFamily="34" charset="0"/>
                        </a:rPr>
                        <a:t>joyeux</a:t>
                      </a:r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 Noël/bonne </a:t>
                      </a:r>
                      <a:r>
                        <a:rPr lang="en-US" sz="2000" dirty="0" err="1" smtClean="0">
                          <a:latin typeface="Hobo Std" panose="020B0803040709020204" pitchFamily="34" charset="0"/>
                        </a:rPr>
                        <a:t>année</a:t>
                      </a:r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! </a:t>
                      </a:r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(6pts)</a:t>
                      </a:r>
                      <a:endParaRPr lang="en-US" sz="2000" dirty="0">
                        <a:latin typeface="Hobo Std" panose="020B0803040709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4. </a:t>
                      </a:r>
                      <a:r>
                        <a:rPr lang="en-US" sz="2000" dirty="0" err="1" smtClean="0">
                          <a:latin typeface="Hobo Std" panose="020B0803040709020204" pitchFamily="34" charset="0"/>
                        </a:rPr>
                        <a:t>Amusez-vous</a:t>
                      </a:r>
                      <a:r>
                        <a:rPr lang="en-US" sz="2000" baseline="0" dirty="0" smtClean="0">
                          <a:latin typeface="Hobo Std" panose="020B0803040709020204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latin typeface="Hobo Std" panose="020B0803040709020204" pitchFamily="34" charset="0"/>
                        </a:rPr>
                        <a:t>bien</a:t>
                      </a:r>
                      <a:r>
                        <a:rPr lang="en-US" sz="2000" baseline="0" dirty="0" smtClean="0">
                          <a:latin typeface="Hobo Std" panose="020B0803040709020204" pitchFamily="34" charset="0"/>
                        </a:rPr>
                        <a:t> pendant les </a:t>
                      </a:r>
                      <a:r>
                        <a:rPr lang="en-US" sz="2000" baseline="0" dirty="0" err="1" smtClean="0">
                          <a:latin typeface="Hobo Std" panose="020B0803040709020204" pitchFamily="34" charset="0"/>
                        </a:rPr>
                        <a:t>vacances</a:t>
                      </a:r>
                      <a:r>
                        <a:rPr lang="en-US" sz="2000" baseline="0" dirty="0" smtClean="0">
                          <a:latin typeface="Hobo Std" panose="020B0803040709020204" pitchFamily="34" charset="0"/>
                        </a:rPr>
                        <a:t>! </a:t>
                      </a:r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(3pts)</a:t>
                      </a:r>
                      <a:endParaRPr lang="en-US" sz="2000" dirty="0">
                        <a:latin typeface="Hobo Std" panose="020B0803040709020204" pitchFamily="34" charset="0"/>
                      </a:endParaRPr>
                    </a:p>
                  </a:txBody>
                  <a:tcPr anchor="ctr"/>
                </a:tc>
              </a:tr>
              <a:tr h="1188272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2. </a:t>
                      </a:r>
                      <a:r>
                        <a:rPr lang="en-US" sz="2000" dirty="0" err="1" smtClean="0">
                          <a:latin typeface="Hobo Std" panose="020B0803040709020204" pitchFamily="34" charset="0"/>
                        </a:rPr>
                        <a:t>J’espère</a:t>
                      </a:r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 </a:t>
                      </a:r>
                      <a:r>
                        <a:rPr lang="en-US" sz="2000" dirty="0" err="1" smtClean="0">
                          <a:latin typeface="Hobo Std" panose="020B0803040709020204" pitchFamily="34" charset="0"/>
                        </a:rPr>
                        <a:t>que</a:t>
                      </a:r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 </a:t>
                      </a:r>
                      <a:r>
                        <a:rPr lang="en-US" sz="2000" dirty="0" err="1" smtClean="0">
                          <a:latin typeface="Hobo Std" panose="020B0803040709020204" pitchFamily="34" charset="0"/>
                        </a:rPr>
                        <a:t>vous</a:t>
                      </a:r>
                      <a:r>
                        <a:rPr lang="en-US" sz="2000" baseline="0" dirty="0" smtClean="0">
                          <a:latin typeface="Hobo Std" panose="020B0803040709020204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latin typeface="Hobo Std" panose="020B0803040709020204" pitchFamily="34" charset="0"/>
                        </a:rPr>
                        <a:t>aller</a:t>
                      </a:r>
                      <a:r>
                        <a:rPr lang="en-US" sz="2000" baseline="0" dirty="0" smtClean="0">
                          <a:latin typeface="Hobo Std" panose="020B0803040709020204" pitchFamily="34" charset="0"/>
                        </a:rPr>
                        <a:t> </a:t>
                      </a:r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passer un </a:t>
                      </a:r>
                      <a:r>
                        <a:rPr lang="en-US" sz="2000" dirty="0" err="1" smtClean="0">
                          <a:latin typeface="Hobo Std" panose="020B0803040709020204" pitchFamily="34" charset="0"/>
                        </a:rPr>
                        <a:t>joyeux</a:t>
                      </a:r>
                      <a:r>
                        <a:rPr lang="en-US" sz="2000" baseline="0" dirty="0" smtClean="0">
                          <a:latin typeface="Hobo Std" panose="020B0803040709020204" pitchFamily="34" charset="0"/>
                        </a:rPr>
                        <a:t> </a:t>
                      </a:r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Noël/bonne </a:t>
                      </a:r>
                      <a:r>
                        <a:rPr lang="en-US" sz="2000" dirty="0" err="1" smtClean="0">
                          <a:latin typeface="Hobo Std" panose="020B0803040709020204" pitchFamily="34" charset="0"/>
                        </a:rPr>
                        <a:t>année</a:t>
                      </a:r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! (5pts)</a:t>
                      </a:r>
                      <a:endParaRPr lang="en-US" sz="2000" dirty="0">
                        <a:latin typeface="Hobo Std" panose="020B0803040709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5. </a:t>
                      </a:r>
                      <a:r>
                        <a:rPr lang="en-US" sz="2000" dirty="0" err="1" smtClean="0">
                          <a:latin typeface="Hobo Std" panose="020B0803040709020204" pitchFamily="34" charset="0"/>
                        </a:rPr>
                        <a:t>Joyeux</a:t>
                      </a:r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 Noël! </a:t>
                      </a:r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(2pts)</a:t>
                      </a:r>
                      <a:endParaRPr lang="en-US" sz="2000" dirty="0">
                        <a:latin typeface="Hobo Std" panose="020B0803040709020204" pitchFamily="34" charset="0"/>
                      </a:endParaRPr>
                    </a:p>
                  </a:txBody>
                  <a:tcPr anchor="ctr"/>
                </a:tc>
              </a:tr>
              <a:tr h="1188272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3. </a:t>
                      </a:r>
                      <a:r>
                        <a:rPr lang="en-US" sz="2000" dirty="0" err="1" smtClean="0">
                          <a:latin typeface="Hobo Std" panose="020B0803040709020204" pitchFamily="34" charset="0"/>
                        </a:rPr>
                        <a:t>Profitez</a:t>
                      </a:r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 </a:t>
                      </a:r>
                      <a:r>
                        <a:rPr lang="en-US" sz="2000" dirty="0" err="1" smtClean="0">
                          <a:latin typeface="Hobo Std" panose="020B0803040709020204" pitchFamily="34" charset="0"/>
                        </a:rPr>
                        <a:t>bien</a:t>
                      </a:r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 des</a:t>
                      </a:r>
                      <a:r>
                        <a:rPr lang="en-US" sz="2000" baseline="0" dirty="0" smtClean="0">
                          <a:latin typeface="Hobo Std" panose="020B0803040709020204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latin typeface="Hobo Std" panose="020B0803040709020204" pitchFamily="34" charset="0"/>
                        </a:rPr>
                        <a:t>vacances</a:t>
                      </a:r>
                      <a:r>
                        <a:rPr lang="en-US" sz="2000" baseline="0" dirty="0" smtClean="0">
                          <a:latin typeface="Hobo Std" panose="020B0803040709020204" pitchFamily="34" charset="0"/>
                        </a:rPr>
                        <a:t>! </a:t>
                      </a:r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(4pts)</a:t>
                      </a:r>
                      <a:endParaRPr lang="en-US" sz="2000" dirty="0">
                        <a:latin typeface="Hobo Std" panose="020B0803040709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6. Bonne </a:t>
                      </a:r>
                      <a:r>
                        <a:rPr lang="en-US" sz="2000" dirty="0" err="1" smtClean="0">
                          <a:latin typeface="Hobo Std" panose="020B0803040709020204" pitchFamily="34" charset="0"/>
                        </a:rPr>
                        <a:t>année</a:t>
                      </a:r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! </a:t>
                      </a:r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(1pt)</a:t>
                      </a:r>
                      <a:endParaRPr lang="en-US" sz="2000" dirty="0">
                        <a:latin typeface="Hobo Std" panose="020B080304070902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1064525" y="2019869"/>
            <a:ext cx="4954138" cy="996287"/>
          </a:xfrm>
          <a:prstGeom prst="rect">
            <a:avLst/>
          </a:prstGeom>
          <a:solidFill>
            <a:srgbClr val="CADA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252949" y="2019868"/>
            <a:ext cx="4954138" cy="996287"/>
          </a:xfrm>
          <a:prstGeom prst="rect">
            <a:avLst/>
          </a:prstGeom>
          <a:solidFill>
            <a:srgbClr val="CADA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252949" y="4425442"/>
            <a:ext cx="4954138" cy="996287"/>
          </a:xfrm>
          <a:prstGeom prst="rect">
            <a:avLst/>
          </a:prstGeom>
          <a:solidFill>
            <a:srgbClr val="CADA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064525" y="4425441"/>
            <a:ext cx="4954138" cy="996287"/>
          </a:xfrm>
          <a:prstGeom prst="rect">
            <a:avLst/>
          </a:prstGeom>
          <a:solidFill>
            <a:srgbClr val="CADA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064525" y="3222654"/>
            <a:ext cx="4954138" cy="996287"/>
          </a:xfrm>
          <a:prstGeom prst="rect">
            <a:avLst/>
          </a:prstGeom>
          <a:solidFill>
            <a:srgbClr val="EAF0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252949" y="3222654"/>
            <a:ext cx="4954138" cy="996287"/>
          </a:xfrm>
          <a:prstGeom prst="rect">
            <a:avLst/>
          </a:prstGeom>
          <a:solidFill>
            <a:srgbClr val="EAF0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584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864307"/>
              </p:ext>
            </p:extLst>
          </p:nvPr>
        </p:nvGraphicFramePr>
        <p:xfrm>
          <a:off x="996288" y="719666"/>
          <a:ext cx="10358648" cy="51192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79324"/>
                <a:gridCol w="5179324"/>
              </a:tblGrid>
              <a:tr h="1188272">
                <a:tc gridSpan="2">
                  <a:txBody>
                    <a:bodyPr/>
                    <a:lstStyle/>
                    <a:p>
                      <a:pPr algn="ctr"/>
                      <a:r>
                        <a:rPr lang="fr-FR" sz="3200" noProof="0" dirty="0" smtClean="0">
                          <a:latin typeface="Hobo Std" panose="020B0803040709020204" pitchFamily="34" charset="0"/>
                        </a:rPr>
                        <a:t>Qu’est-ce que tu dis quand tes parents sortent le soir pour l’anniversaire de ta mère et tu restes chez toi pour faire du babysitting</a:t>
                      </a:r>
                      <a:r>
                        <a:rPr lang="fr-FR" sz="3200" baseline="0" noProof="0" dirty="0" smtClean="0">
                          <a:latin typeface="Hobo Std" panose="020B0803040709020204" pitchFamily="34" charset="0"/>
                        </a:rPr>
                        <a:t>?</a:t>
                      </a:r>
                      <a:endParaRPr lang="fr-FR" sz="3200" noProof="0" dirty="0">
                        <a:latin typeface="Hobo Std" panose="020B0803040709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1188272">
                <a:tc>
                  <a:txBody>
                    <a:bodyPr/>
                    <a:lstStyle/>
                    <a:p>
                      <a:r>
                        <a:rPr lang="fr-FR" sz="2000" noProof="0" dirty="0" smtClean="0">
                          <a:latin typeface="Hobo Std" panose="020B0803040709020204" pitchFamily="34" charset="0"/>
                        </a:rPr>
                        <a:t>1. Je vous souhaite une</a:t>
                      </a:r>
                      <a:r>
                        <a:rPr lang="fr-FR" sz="2000" baseline="0" noProof="0" dirty="0" smtClean="0">
                          <a:latin typeface="Hobo Std" panose="020B0803040709020204" pitchFamily="34" charset="0"/>
                        </a:rPr>
                        <a:t> bonne soirée</a:t>
                      </a:r>
                      <a:r>
                        <a:rPr lang="fr-FR" sz="2000" noProof="0" dirty="0" smtClean="0">
                          <a:latin typeface="Hobo Std" panose="020B0803040709020204" pitchFamily="34" charset="0"/>
                        </a:rPr>
                        <a:t>! </a:t>
                      </a:r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(6pts)</a:t>
                      </a:r>
                      <a:endParaRPr lang="fr-FR" sz="2000" noProof="0" dirty="0">
                        <a:latin typeface="Hobo Std" panose="020B0803040709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sz="2000" noProof="0" dirty="0" smtClean="0">
                          <a:latin typeface="Hobo Std" panose="020B0803040709020204" pitchFamily="34" charset="0"/>
                        </a:rPr>
                        <a:t>4. Amusez-vous</a:t>
                      </a:r>
                      <a:r>
                        <a:rPr lang="fr-FR" sz="2000" baseline="0" noProof="0" dirty="0" smtClean="0">
                          <a:latin typeface="Hobo Std" panose="020B0803040709020204" pitchFamily="34" charset="0"/>
                        </a:rPr>
                        <a:t> bien! </a:t>
                      </a:r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(3pts)</a:t>
                      </a:r>
                      <a:endParaRPr lang="fr-FR" sz="2000" noProof="0" dirty="0">
                        <a:latin typeface="Hobo Std" panose="020B0803040709020204" pitchFamily="34" charset="0"/>
                      </a:endParaRPr>
                    </a:p>
                  </a:txBody>
                  <a:tcPr anchor="ctr"/>
                </a:tc>
              </a:tr>
              <a:tr h="1188272">
                <a:tc>
                  <a:txBody>
                    <a:bodyPr/>
                    <a:lstStyle/>
                    <a:p>
                      <a:r>
                        <a:rPr lang="fr-FR" sz="2000" noProof="0" dirty="0" smtClean="0">
                          <a:latin typeface="Hobo Std" panose="020B0803040709020204" pitchFamily="34" charset="0"/>
                        </a:rPr>
                        <a:t>2. J’espère que vous</a:t>
                      </a:r>
                      <a:r>
                        <a:rPr lang="fr-FR" sz="2000" baseline="0" noProof="0" dirty="0" smtClean="0">
                          <a:latin typeface="Hobo Std" panose="020B0803040709020204" pitchFamily="34" charset="0"/>
                        </a:rPr>
                        <a:t> aller </a:t>
                      </a:r>
                      <a:r>
                        <a:rPr lang="fr-FR" sz="2000" noProof="0" dirty="0" smtClean="0">
                          <a:latin typeface="Hobo Std" panose="020B0803040709020204" pitchFamily="34" charset="0"/>
                        </a:rPr>
                        <a:t>passer une </a:t>
                      </a:r>
                      <a:r>
                        <a:rPr lang="fr-FR" sz="2000" baseline="0" noProof="0" dirty="0" smtClean="0">
                          <a:latin typeface="Hobo Std" panose="020B0803040709020204" pitchFamily="34" charset="0"/>
                        </a:rPr>
                        <a:t>bonne soirée</a:t>
                      </a:r>
                      <a:r>
                        <a:rPr lang="fr-FR" sz="2000" noProof="0" dirty="0" smtClean="0">
                          <a:latin typeface="Hobo Std" panose="020B0803040709020204" pitchFamily="34" charset="0"/>
                        </a:rPr>
                        <a:t>! </a:t>
                      </a:r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(5pts)</a:t>
                      </a:r>
                      <a:endParaRPr lang="fr-FR" sz="2000" noProof="0" dirty="0">
                        <a:latin typeface="Hobo Std" panose="020B0803040709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sz="2000" noProof="0" dirty="0" smtClean="0">
                          <a:latin typeface="Hobo Std" panose="020B0803040709020204" pitchFamily="34" charset="0"/>
                        </a:rPr>
                        <a:t>5. Bonne soirée! </a:t>
                      </a:r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(2pts)</a:t>
                      </a:r>
                      <a:endParaRPr lang="fr-FR" sz="2000" noProof="0" dirty="0">
                        <a:latin typeface="Hobo Std" panose="020B0803040709020204" pitchFamily="34" charset="0"/>
                      </a:endParaRPr>
                    </a:p>
                  </a:txBody>
                  <a:tcPr anchor="ctr"/>
                </a:tc>
              </a:tr>
              <a:tr h="1188272">
                <a:tc>
                  <a:txBody>
                    <a:bodyPr/>
                    <a:lstStyle/>
                    <a:p>
                      <a:r>
                        <a:rPr lang="fr-FR" sz="2000" noProof="0" dirty="0" smtClean="0">
                          <a:latin typeface="Hobo Std" panose="020B0803040709020204" pitchFamily="34" charset="0"/>
                        </a:rPr>
                        <a:t>3. Profitez bien de votre soirée! </a:t>
                      </a:r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(4pts)</a:t>
                      </a:r>
                      <a:endParaRPr lang="fr-FR" sz="2000" noProof="0" dirty="0">
                        <a:latin typeface="Hobo Std" panose="020B0803040709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sz="2000" noProof="0" dirty="0" smtClean="0">
                          <a:latin typeface="Hobo Std" panose="020B0803040709020204" pitchFamily="34" charset="0"/>
                        </a:rPr>
                        <a:t>6. Joyeux anniversaire</a:t>
                      </a:r>
                      <a:r>
                        <a:rPr lang="fr-FR" sz="2000" baseline="0" noProof="0" dirty="0" smtClean="0">
                          <a:latin typeface="Hobo Std" panose="020B0803040709020204" pitchFamily="34" charset="0"/>
                        </a:rPr>
                        <a:t> maman</a:t>
                      </a:r>
                      <a:r>
                        <a:rPr lang="fr-FR" sz="2000" noProof="0" dirty="0" smtClean="0">
                          <a:latin typeface="Hobo Std" panose="020B0803040709020204" pitchFamily="34" charset="0"/>
                        </a:rPr>
                        <a:t>! </a:t>
                      </a:r>
                      <a:r>
                        <a:rPr lang="en-US" sz="2000" dirty="0" smtClean="0">
                          <a:latin typeface="Hobo Std" panose="020B0803040709020204" pitchFamily="34" charset="0"/>
                        </a:rPr>
                        <a:t>(1pts)</a:t>
                      </a:r>
                      <a:endParaRPr lang="fr-FR" sz="2000" noProof="0" dirty="0">
                        <a:latin typeface="Hobo Std" panose="020B080304070902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1023581" y="2333768"/>
            <a:ext cx="4954138" cy="996287"/>
          </a:xfrm>
          <a:prstGeom prst="rect">
            <a:avLst/>
          </a:prstGeom>
          <a:solidFill>
            <a:srgbClr val="CADA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212005" y="2333767"/>
            <a:ext cx="4954138" cy="996287"/>
          </a:xfrm>
          <a:prstGeom prst="rect">
            <a:avLst/>
          </a:prstGeom>
          <a:solidFill>
            <a:srgbClr val="CADA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212005" y="4739341"/>
            <a:ext cx="4954138" cy="996287"/>
          </a:xfrm>
          <a:prstGeom prst="rect">
            <a:avLst/>
          </a:prstGeom>
          <a:solidFill>
            <a:srgbClr val="CADA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023581" y="4739340"/>
            <a:ext cx="4954138" cy="996287"/>
          </a:xfrm>
          <a:prstGeom prst="rect">
            <a:avLst/>
          </a:prstGeom>
          <a:solidFill>
            <a:srgbClr val="CADA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023581" y="3536554"/>
            <a:ext cx="4954138" cy="996287"/>
          </a:xfrm>
          <a:prstGeom prst="rect">
            <a:avLst/>
          </a:prstGeom>
          <a:solidFill>
            <a:srgbClr val="EAF0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212005" y="3536553"/>
            <a:ext cx="4954138" cy="996287"/>
          </a:xfrm>
          <a:prstGeom prst="rect">
            <a:avLst/>
          </a:prstGeom>
          <a:solidFill>
            <a:srgbClr val="EAF0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428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495</Words>
  <Application>Microsoft Office PowerPoint</Application>
  <PresentationFormat>Widescreen</PresentationFormat>
  <Paragraphs>42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Hobo Std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4</cp:revision>
  <cp:lastPrinted>2013-12-02T12:34:21Z</cp:lastPrinted>
  <dcterms:created xsi:type="dcterms:W3CDTF">2013-12-02T12:21:25Z</dcterms:created>
  <dcterms:modified xsi:type="dcterms:W3CDTF">2013-12-02T12:42:09Z</dcterms:modified>
</cp:coreProperties>
</file>